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343" r:id="rId2"/>
    <p:sldId id="344" r:id="rId3"/>
    <p:sldId id="345" r:id="rId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FFFF"/>
    <a:srgbClr val="4BACC6"/>
    <a:srgbClr val="A5E090"/>
    <a:srgbClr val="FF6600"/>
    <a:srgbClr val="66FF66"/>
    <a:srgbClr val="0070C0"/>
    <a:srgbClr val="1A4E87"/>
    <a:srgbClr val="194D87"/>
    <a:srgbClr val="C6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3" autoAdjust="0"/>
    <p:restoredTop sz="84898" autoAdjust="0"/>
  </p:normalViewPr>
  <p:slideViewPr>
    <p:cSldViewPr snapToGrid="0" showGuides="1">
      <p:cViewPr varScale="1">
        <p:scale>
          <a:sx n="108" d="100"/>
          <a:sy n="108" d="100"/>
        </p:scale>
        <p:origin x="824" y="160"/>
      </p:cViewPr>
      <p:guideLst>
        <p:guide orient="horz" pos="2183"/>
        <p:guide pos="3840"/>
        <p:guide pos="302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42F9-95D4-48C7-BD38-6739E3E35DAF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E7C7C-505D-462D-BA3A-9ECE8EF9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9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9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4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C1E89-CC0C-4FBA-BEC4-CC6294C5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DA24A1-76F8-4A0B-AF02-BB55DE51B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DBD5-23F3-4DA2-AA87-3596F390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A62AC-E43D-484B-B624-BB5C120E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6D423-0145-4F61-85B5-9B9F2B5D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ACB44-4457-40D4-937D-66F0767B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05331-B5B6-47AF-9748-8B8C1E0AD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F9DB9-85E4-47AC-93B3-6286D56D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4504D-24DE-4FD9-B685-02E2B6A7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336EB-8D8C-4B6C-8390-6581D68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212A6-8ADB-4E3E-9305-DB6482F2B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17235-045A-445F-8265-FBB7FD708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F73FF-67B5-44A7-A46A-561B3C82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E1351-6CF3-4E44-9420-3DBD6AB1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81A67-4749-4F3F-BE73-36414CC6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9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0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CBC852C-0FB6-451D-80BF-F56A9FFB2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4992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9A1291-EC0B-45C4-A892-93E7BDF5D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FAD1C-314B-4540-B2F4-436B83DF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C840D-46E1-40D1-9179-B08ECC57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E3EE0-C863-4B6A-9D3F-E133A449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043E0-8FE3-4978-8E24-462561FC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E4CEB-1457-4A73-BB8B-95F5DBD6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8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7D943-F4B9-4258-9674-4989E074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994D0-057E-4F80-BD21-1539D3A6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91DA3-928E-4DCA-83A5-1A189C1FF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E47A6F-0E12-463A-9900-70E354EE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4C79FF-A671-41EF-A2C8-BBE0D329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F38343-9DFA-4AE4-BF20-04314D3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9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96625-9EA5-4DB2-A6AB-9C30E71C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EC385-AD26-402E-AE8E-1B9EB0630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B02E2A-943E-4B2C-A51C-612F2BA38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E40510-0E67-49D2-AE4D-1498A1C34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1D6E46-9EAB-475C-906F-D7DA5A2C8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CE6CB5-3305-48F8-9B84-5ED57F06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8568DD-52CC-457B-93A7-DDEDC634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DC8BC1-7C03-4428-8E63-C592509E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2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1F1F6-0402-45DB-981E-11F7276D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579B41-1B4F-4E8A-8FB8-0A94BF57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AD74F0-4C9A-41B9-AC97-BF349926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CF8AC9-49BA-4219-BB6F-B1E2838D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EA0F9A-2144-4140-88C0-FC68691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EA3AA7-83ED-4AE2-AAE0-CE13D12C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C1049-E16F-43E1-B911-05C4AE78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2FE60-3CDA-4CD7-BE43-6A2D0279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BCE25-0E15-43E1-A8C2-4F06650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82FE3-9EE1-43F1-A5F2-54A46D1E3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3895E-031D-4981-B57C-FA73FEBF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FCD064-F5DD-475A-A2FA-EF62E1B9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7D14F-9406-4ED3-82AF-4DFFBEC1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13B-46B3-4412-8E39-05AAC272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AC8F13-C63B-4857-B641-9F7B5E5B0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AAEE3D-0F68-47FA-A08A-E39457264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19186-02E4-446D-94C6-EE2AFAF6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4D34D9-2F00-4ABD-AE00-E8F2DEF1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49289-40CD-465C-BCC8-40D87704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9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F2E6E-3D21-4DD5-BF9C-23377E15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0F9A52-6D45-4C5E-96A6-A7B377EC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F8DFC-A109-4B57-AA8E-FFB45C0B8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BFF43-9CB9-4C99-80AD-1048B9EF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DAB4-E70F-414C-A3E1-5960CEC4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3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D9B62D3D-6EB4-4C87-97AF-DDA9DF52E9C3}"/>
              </a:ext>
            </a:extLst>
          </p:cNvPr>
          <p:cNvSpPr/>
          <p:nvPr/>
        </p:nvSpPr>
        <p:spPr>
          <a:xfrm>
            <a:off x="483743" y="7356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pc="-15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사업 방향 및 중점 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1848A7-C4E3-4F34-A463-3FC5CA5CDF69}"/>
              </a:ext>
            </a:extLst>
          </p:cNvPr>
          <p:cNvSpPr/>
          <p:nvPr/>
        </p:nvSpPr>
        <p:spPr>
          <a:xfrm>
            <a:off x="649804" y="758885"/>
            <a:ext cx="5196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2. React Virtual DOM</a:t>
            </a:r>
            <a:endParaRPr lang="ko-KR" altLang="en-US" sz="28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2D6A2D-D7C4-4901-A811-9C6B646BF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2BB66-C767-8979-112B-26BECAC2DB74}"/>
              </a:ext>
            </a:extLst>
          </p:cNvPr>
          <p:cNvSpPr/>
          <p:nvPr/>
        </p:nvSpPr>
        <p:spPr>
          <a:xfrm>
            <a:off x="649804" y="397093"/>
            <a:ext cx="5691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RUDA DEVELOPERS</a:t>
            </a:r>
            <a:endParaRPr lang="en-US" altLang="ko-KR" sz="1600" i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" name="AutoShape 479">
            <a:extLst>
              <a:ext uri="{FF2B5EF4-FFF2-40B4-BE49-F238E27FC236}">
                <a16:creationId xmlns:a16="http://schemas.microsoft.com/office/drawing/2014/main" id="{FB05BA15-7357-0993-051B-6C1C9F95CFF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374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kern="0" dirty="0">
                <a:latin typeface="+mn-ea"/>
              </a:rPr>
              <a:t>State or Prop Update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AutoShape 479">
            <a:extLst>
              <a:ext uri="{FF2B5EF4-FFF2-40B4-BE49-F238E27FC236}">
                <a16:creationId xmlns:a16="http://schemas.microsoft.com/office/drawing/2014/main" id="{134E4E97-5309-E54A-3B5E-F706FD0AAD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4306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UI Rendering</a:t>
            </a:r>
          </a:p>
        </p:txBody>
      </p:sp>
      <p:sp>
        <p:nvSpPr>
          <p:cNvPr id="9" name="AutoShape 479">
            <a:extLst>
              <a:ext uri="{FF2B5EF4-FFF2-40B4-BE49-F238E27FC236}">
                <a16:creationId xmlns:a16="http://schemas.microsoft.com/office/drawing/2014/main" id="{6ADDDEFD-CC57-EE0F-0FE9-9EF96B78BCE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0238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Create Virtual DOM Tree</a:t>
            </a:r>
          </a:p>
        </p:txBody>
      </p:sp>
      <p:sp>
        <p:nvSpPr>
          <p:cNvPr id="10" name="AutoShape 479">
            <a:extLst>
              <a:ext uri="{FF2B5EF4-FFF2-40B4-BE49-F238E27FC236}">
                <a16:creationId xmlns:a16="http://schemas.microsoft.com/office/drawing/2014/main" id="{CF59C88E-F4F6-2B01-D126-AED082B764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Diffing</a:t>
            </a:r>
          </a:p>
        </p:txBody>
      </p:sp>
      <p:sp>
        <p:nvSpPr>
          <p:cNvPr id="11" name="AutoShape 479">
            <a:extLst>
              <a:ext uri="{FF2B5EF4-FFF2-40B4-BE49-F238E27FC236}">
                <a16:creationId xmlns:a16="http://schemas.microsoft.com/office/drawing/2014/main" id="{C8041804-DF08-9EF3-016B-7B62BE074A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21022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Reconciliation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7180FC-5A6F-60AA-2259-24F1617D470B}"/>
              </a:ext>
            </a:extLst>
          </p:cNvPr>
          <p:cNvCxnSpPr>
            <a:cxnSpLocks/>
            <a:stCxn id="2" idx="1"/>
            <a:endCxn id="8" idx="3"/>
          </p:cNvCxnSpPr>
          <p:nvPr/>
        </p:nvCxnSpPr>
        <p:spPr>
          <a:xfrm>
            <a:off x="211857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D96F1D-CE9F-D3AD-362C-E8CC6FB0DBFB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447789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E86387-FE9E-9BC7-56C3-B8C51D720719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>
            <a:off x="9196538" y="1736571"/>
            <a:ext cx="724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579E38-B1DE-6E3E-C6B9-5451350EE0D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683721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479">
            <a:extLst>
              <a:ext uri="{FF2B5EF4-FFF2-40B4-BE49-F238E27FC236}">
                <a16:creationId xmlns:a16="http://schemas.microsoft.com/office/drawing/2014/main" id="{B0E3E8B6-87FD-3484-57BC-772CAF5F2A9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43063" y="4075092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UI Rendering</a:t>
            </a:r>
          </a:p>
        </p:txBody>
      </p:sp>
      <p:sp>
        <p:nvSpPr>
          <p:cNvPr id="29" name="AutoShape 479">
            <a:extLst>
              <a:ext uri="{FF2B5EF4-FFF2-40B4-BE49-F238E27FC236}">
                <a16:creationId xmlns:a16="http://schemas.microsoft.com/office/drawing/2014/main" id="{D6BF10F7-6337-9A78-B295-3A306C2934A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02383" y="4075092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Create Virtual DOM Tree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DE00DC-E82B-3A57-6671-6F10FD6AAE08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4477898" y="4170097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utoShape 479">
            <a:extLst>
              <a:ext uri="{FF2B5EF4-FFF2-40B4-BE49-F238E27FC236}">
                <a16:creationId xmlns:a16="http://schemas.microsoft.com/office/drawing/2014/main" id="{7B689B52-7714-9965-7CF6-0FAF639494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58214" y="2300432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0A0B41BC-B90D-0C22-77F9-5592B587137A}"/>
              </a:ext>
            </a:extLst>
          </p:cNvPr>
          <p:cNvCxnSpPr>
            <a:cxnSpLocks/>
            <a:stCxn id="2" idx="2"/>
            <a:endCxn id="28" idx="3"/>
          </p:cNvCxnSpPr>
          <p:nvPr/>
        </p:nvCxnSpPr>
        <p:spPr>
          <a:xfrm rot="16200000" flipH="1">
            <a:off x="902850" y="2229884"/>
            <a:ext cx="2338522" cy="1541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479">
            <a:extLst>
              <a:ext uri="{FF2B5EF4-FFF2-40B4-BE49-F238E27FC236}">
                <a16:creationId xmlns:a16="http://schemas.microsoft.com/office/drawing/2014/main" id="{CAAB8817-3092-76D2-2443-C2817682E1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4" y="277025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AutoShape 479">
            <a:extLst>
              <a:ext uri="{FF2B5EF4-FFF2-40B4-BE49-F238E27FC236}">
                <a16:creationId xmlns:a16="http://schemas.microsoft.com/office/drawing/2014/main" id="{087133A3-B835-1BEB-868D-3067CE60CD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4" y="3241212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6DBB36C7-478F-387B-FF12-DA6BB5730425}"/>
              </a:ext>
            </a:extLst>
          </p:cNvPr>
          <p:cNvCxnSpPr>
            <a:cxnSpLocks/>
            <a:stCxn id="48" idx="2"/>
            <a:endCxn id="53" idx="3"/>
          </p:cNvCxnSpPr>
          <p:nvPr/>
        </p:nvCxnSpPr>
        <p:spPr>
          <a:xfrm rot="16200000" flipH="1">
            <a:off x="5951429" y="2558812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A0BFDF7B-901E-7A60-E916-756812D2C9CD}"/>
              </a:ext>
            </a:extLst>
          </p:cNvPr>
          <p:cNvCxnSpPr>
            <a:cxnSpLocks/>
            <a:stCxn id="48" idx="2"/>
            <a:endCxn id="56" idx="3"/>
          </p:cNvCxnSpPr>
          <p:nvPr/>
        </p:nvCxnSpPr>
        <p:spPr>
          <a:xfrm rot="16200000" flipH="1">
            <a:off x="5715949" y="2794292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utoShape 479">
            <a:extLst>
              <a:ext uri="{FF2B5EF4-FFF2-40B4-BE49-F238E27FC236}">
                <a16:creationId xmlns:a16="http://schemas.microsoft.com/office/drawing/2014/main" id="{88604CB7-D6EA-EA86-808E-3F61D277A98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58210" y="479424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8" name="AutoShape 479">
            <a:extLst>
              <a:ext uri="{FF2B5EF4-FFF2-40B4-BE49-F238E27FC236}">
                <a16:creationId xmlns:a16="http://schemas.microsoft.com/office/drawing/2014/main" id="{A47E1E2E-103D-918E-BAA0-51B1D60A81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0" y="526406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9" name="AutoShape 479">
            <a:extLst>
              <a:ext uri="{FF2B5EF4-FFF2-40B4-BE49-F238E27FC236}">
                <a16:creationId xmlns:a16="http://schemas.microsoft.com/office/drawing/2014/main" id="{B12CB077-9529-E806-66D6-EE9D70BD35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0" y="573502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0936DE2C-50F2-F046-DF6E-EA50C14AFE44}"/>
              </a:ext>
            </a:extLst>
          </p:cNvPr>
          <p:cNvCxnSpPr>
            <a:cxnSpLocks/>
            <a:stCxn id="77" idx="2"/>
            <a:endCxn id="78" idx="3"/>
          </p:cNvCxnSpPr>
          <p:nvPr/>
        </p:nvCxnSpPr>
        <p:spPr>
          <a:xfrm rot="16200000" flipH="1">
            <a:off x="5951425" y="5052624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CCE6B206-589C-51E8-C094-7446AD46B038}"/>
              </a:ext>
            </a:extLst>
          </p:cNvPr>
          <p:cNvCxnSpPr>
            <a:cxnSpLocks/>
            <a:stCxn id="77" idx="2"/>
            <a:endCxn id="79" idx="3"/>
          </p:cNvCxnSpPr>
          <p:nvPr/>
        </p:nvCxnSpPr>
        <p:spPr>
          <a:xfrm rot="16200000" flipH="1">
            <a:off x="5715945" y="5288104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479">
            <a:extLst>
              <a:ext uri="{FF2B5EF4-FFF2-40B4-BE49-F238E27FC236}">
                <a16:creationId xmlns:a16="http://schemas.microsoft.com/office/drawing/2014/main" id="{DE3DD006-16ED-6D63-810E-F6CA2DE7BD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96197" y="230196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3" name="AutoShape 479">
            <a:extLst>
              <a:ext uri="{FF2B5EF4-FFF2-40B4-BE49-F238E27FC236}">
                <a16:creationId xmlns:a16="http://schemas.microsoft.com/office/drawing/2014/main" id="{3059D12A-B44A-68CC-3BA2-D6B77E8976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2771786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4" name="AutoShape 479">
            <a:extLst>
              <a:ext uri="{FF2B5EF4-FFF2-40B4-BE49-F238E27FC236}">
                <a16:creationId xmlns:a16="http://schemas.microsoft.com/office/drawing/2014/main" id="{461CF891-A725-795B-AC18-A567515C89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324274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6E5762E9-E85A-5FFA-B9ED-CDD893EC35A7}"/>
              </a:ext>
            </a:extLst>
          </p:cNvPr>
          <p:cNvCxnSpPr>
            <a:cxnSpLocks/>
            <a:stCxn id="82" idx="2"/>
            <a:endCxn id="83" idx="3"/>
          </p:cNvCxnSpPr>
          <p:nvPr/>
        </p:nvCxnSpPr>
        <p:spPr>
          <a:xfrm rot="16200000" flipH="1">
            <a:off x="10289412" y="2560345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DA0F099-0A84-13B0-67BB-AC7259974AEA}"/>
              </a:ext>
            </a:extLst>
          </p:cNvPr>
          <p:cNvCxnSpPr>
            <a:cxnSpLocks/>
            <a:stCxn id="82" idx="2"/>
            <a:endCxn id="84" idx="3"/>
          </p:cNvCxnSpPr>
          <p:nvPr/>
        </p:nvCxnSpPr>
        <p:spPr>
          <a:xfrm rot="16200000" flipH="1">
            <a:off x="10053932" y="2795825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301251-7B55-DFB3-FB0A-E4D86FE1184B}"/>
              </a:ext>
            </a:extLst>
          </p:cNvPr>
          <p:cNvCxnSpPr>
            <a:cxnSpLocks/>
            <a:stCxn id="48" idx="1"/>
            <a:endCxn id="82" idx="3"/>
          </p:cNvCxnSpPr>
          <p:nvPr/>
        </p:nvCxnSpPr>
        <p:spPr>
          <a:xfrm>
            <a:off x="6481386" y="2395437"/>
            <a:ext cx="3414811" cy="153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utoShape 479">
            <a:extLst>
              <a:ext uri="{FF2B5EF4-FFF2-40B4-BE49-F238E27FC236}">
                <a16:creationId xmlns:a16="http://schemas.microsoft.com/office/drawing/2014/main" id="{C5F3D696-9367-FEDF-87B0-7BB094E79D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407592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Diffing</a:t>
            </a:r>
          </a:p>
        </p:txBody>
      </p:sp>
      <p:sp>
        <p:nvSpPr>
          <p:cNvPr id="91" name="AutoShape 479">
            <a:extLst>
              <a:ext uri="{FF2B5EF4-FFF2-40B4-BE49-F238E27FC236}">
                <a16:creationId xmlns:a16="http://schemas.microsoft.com/office/drawing/2014/main" id="{C70CDF9F-2068-8321-779D-D0CFD06D98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21022" y="407592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Reconciliation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8A7C855-A3D1-D68D-FF8E-8F66BB18E477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>
            <a:off x="9196538" y="4170933"/>
            <a:ext cx="724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89F9C68-137C-21B8-203E-7540464A62BE}"/>
              </a:ext>
            </a:extLst>
          </p:cNvPr>
          <p:cNvCxnSpPr>
            <a:cxnSpLocks/>
            <a:stCxn id="29" idx="1"/>
            <a:endCxn id="90" idx="3"/>
          </p:cNvCxnSpPr>
          <p:nvPr/>
        </p:nvCxnSpPr>
        <p:spPr>
          <a:xfrm>
            <a:off x="6837218" y="4170097"/>
            <a:ext cx="72448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utoShape 479">
            <a:extLst>
              <a:ext uri="{FF2B5EF4-FFF2-40B4-BE49-F238E27FC236}">
                <a16:creationId xmlns:a16="http://schemas.microsoft.com/office/drawing/2014/main" id="{6799C450-538C-F730-CFCF-8CB94A92286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4794243"/>
            <a:ext cx="923172" cy="1900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7" name="AutoShape 479">
            <a:extLst>
              <a:ext uri="{FF2B5EF4-FFF2-40B4-BE49-F238E27FC236}">
                <a16:creationId xmlns:a16="http://schemas.microsoft.com/office/drawing/2014/main" id="{65D524F5-A391-7E3B-2E20-EA83F87B4A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61363" y="5264064"/>
            <a:ext cx="923172" cy="1900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" name="AutoShape 479">
            <a:extLst>
              <a:ext uri="{FF2B5EF4-FFF2-40B4-BE49-F238E27FC236}">
                <a16:creationId xmlns:a16="http://schemas.microsoft.com/office/drawing/2014/main" id="{CECDB6F7-F0C1-CBED-4470-B267CF8D10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61363" y="573502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277D6F42-510B-1DF6-DAE6-0379075C5F59}"/>
              </a:ext>
            </a:extLst>
          </p:cNvPr>
          <p:cNvCxnSpPr>
            <a:cxnSpLocks/>
            <a:stCxn id="96" idx="2"/>
            <a:endCxn id="97" idx="3"/>
          </p:cNvCxnSpPr>
          <p:nvPr/>
        </p:nvCxnSpPr>
        <p:spPr>
          <a:xfrm rot="16200000" flipH="1">
            <a:off x="7954918" y="5052623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56A8E590-9D9A-455A-A68B-1971799F7F74}"/>
              </a:ext>
            </a:extLst>
          </p:cNvPr>
          <p:cNvCxnSpPr>
            <a:cxnSpLocks/>
            <a:stCxn id="96" idx="2"/>
            <a:endCxn id="98" idx="3"/>
          </p:cNvCxnSpPr>
          <p:nvPr/>
        </p:nvCxnSpPr>
        <p:spPr>
          <a:xfrm rot="16200000" flipH="1">
            <a:off x="7719438" y="5288103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utoShape 479">
            <a:extLst>
              <a:ext uri="{FF2B5EF4-FFF2-40B4-BE49-F238E27FC236}">
                <a16:creationId xmlns:a16="http://schemas.microsoft.com/office/drawing/2014/main" id="{46662581-721E-8255-BFB1-8B600C6FE0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96197" y="479424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2" name="AutoShape 479">
            <a:extLst>
              <a:ext uri="{FF2B5EF4-FFF2-40B4-BE49-F238E27FC236}">
                <a16:creationId xmlns:a16="http://schemas.microsoft.com/office/drawing/2014/main" id="{BD18ACA2-DA4F-92FD-475A-30F6D0A684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526406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3" name="AutoShape 479">
            <a:extLst>
              <a:ext uri="{FF2B5EF4-FFF2-40B4-BE49-F238E27FC236}">
                <a16:creationId xmlns:a16="http://schemas.microsoft.com/office/drawing/2014/main" id="{9EF8E402-3D8D-7016-BF0A-702467DF2C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573502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186D7FC3-F4D7-1220-F3F9-EF828D919FF3}"/>
              </a:ext>
            </a:extLst>
          </p:cNvPr>
          <p:cNvCxnSpPr>
            <a:cxnSpLocks/>
            <a:stCxn id="101" idx="2"/>
            <a:endCxn id="102" idx="3"/>
          </p:cNvCxnSpPr>
          <p:nvPr/>
        </p:nvCxnSpPr>
        <p:spPr>
          <a:xfrm rot="16200000" flipH="1">
            <a:off x="10289412" y="5052623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A8D27DBB-5E03-65E0-1DD6-88A7C704EDA2}"/>
              </a:ext>
            </a:extLst>
          </p:cNvPr>
          <p:cNvCxnSpPr>
            <a:cxnSpLocks/>
            <a:stCxn id="101" idx="2"/>
            <a:endCxn id="103" idx="3"/>
          </p:cNvCxnSpPr>
          <p:nvPr/>
        </p:nvCxnSpPr>
        <p:spPr>
          <a:xfrm rot="16200000" flipH="1">
            <a:off x="10053932" y="5288103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2233124-CC77-D362-4025-81E18679085D}"/>
              </a:ext>
            </a:extLst>
          </p:cNvPr>
          <p:cNvCxnSpPr>
            <a:cxnSpLocks/>
            <a:stCxn id="98" idx="1"/>
            <a:endCxn id="103" idx="3"/>
          </p:cNvCxnSpPr>
          <p:nvPr/>
        </p:nvCxnSpPr>
        <p:spPr>
          <a:xfrm>
            <a:off x="9184535" y="5830028"/>
            <a:ext cx="141132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05ACB2E-13BB-8923-6057-5657981ED676}"/>
              </a:ext>
            </a:extLst>
          </p:cNvPr>
          <p:cNvSpPr txBox="1"/>
          <p:nvPr/>
        </p:nvSpPr>
        <p:spPr>
          <a:xfrm>
            <a:off x="2297688" y="175632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①</a:t>
            </a:r>
            <a:endParaRPr kumimoji="1" lang="ko-Kore-KR" altLang="en-US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FE43108-5B41-5174-5D21-2BE1E8FA504A}"/>
              </a:ext>
            </a:extLst>
          </p:cNvPr>
          <p:cNvSpPr txBox="1"/>
          <p:nvPr/>
        </p:nvSpPr>
        <p:spPr>
          <a:xfrm>
            <a:off x="1327866" y="19918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②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09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D9B62D3D-6EB4-4C87-97AF-DDA9DF52E9C3}"/>
              </a:ext>
            </a:extLst>
          </p:cNvPr>
          <p:cNvSpPr/>
          <p:nvPr/>
        </p:nvSpPr>
        <p:spPr>
          <a:xfrm>
            <a:off x="483743" y="7356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pc="-15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사업 방향 및 중점 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1848A7-C4E3-4F34-A463-3FC5CA5CDF69}"/>
              </a:ext>
            </a:extLst>
          </p:cNvPr>
          <p:cNvSpPr/>
          <p:nvPr/>
        </p:nvSpPr>
        <p:spPr>
          <a:xfrm>
            <a:off x="649804" y="758885"/>
            <a:ext cx="5196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2. React Virtual DOM</a:t>
            </a:r>
            <a:endParaRPr lang="ko-KR" altLang="en-US" sz="28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2D6A2D-D7C4-4901-A811-9C6B646BF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2BB66-C767-8979-112B-26BECAC2DB74}"/>
              </a:ext>
            </a:extLst>
          </p:cNvPr>
          <p:cNvSpPr/>
          <p:nvPr/>
        </p:nvSpPr>
        <p:spPr>
          <a:xfrm>
            <a:off x="649804" y="397093"/>
            <a:ext cx="5691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RUDA DEVELOPERS</a:t>
            </a:r>
            <a:endParaRPr lang="en-US" altLang="ko-KR" sz="1600" i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" name="AutoShape 479">
            <a:extLst>
              <a:ext uri="{FF2B5EF4-FFF2-40B4-BE49-F238E27FC236}">
                <a16:creationId xmlns:a16="http://schemas.microsoft.com/office/drawing/2014/main" id="{FB05BA15-7357-0993-051B-6C1C9F95CFF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61" y="1721550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kern="0" dirty="0">
                <a:latin typeface="+mn-ea"/>
              </a:rPr>
              <a:t>Original Rendering 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8" name="AutoShape 479">
            <a:extLst>
              <a:ext uri="{FF2B5EF4-FFF2-40B4-BE49-F238E27FC236}">
                <a16:creationId xmlns:a16="http://schemas.microsoft.com/office/drawing/2014/main" id="{7B689B52-7714-9965-7CF6-0FAF639494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61" y="2206960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#P1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3" name="AutoShape 479">
            <a:extLst>
              <a:ext uri="{FF2B5EF4-FFF2-40B4-BE49-F238E27FC236}">
                <a16:creationId xmlns:a16="http://schemas.microsoft.com/office/drawing/2014/main" id="{CAAB8817-3092-76D2-2443-C2817682E1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52721" y="2676781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AutoShape 479">
            <a:extLst>
              <a:ext uri="{FF2B5EF4-FFF2-40B4-BE49-F238E27FC236}">
                <a16:creationId xmlns:a16="http://schemas.microsoft.com/office/drawing/2014/main" id="{087133A3-B835-1BEB-868D-3067CE60CD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52721" y="3147740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6DBB36C7-478F-387B-FF12-DA6BB5730425}"/>
              </a:ext>
            </a:extLst>
          </p:cNvPr>
          <p:cNvCxnSpPr>
            <a:cxnSpLocks/>
            <a:stCxn id="48" idx="2"/>
            <a:endCxn id="53" idx="3"/>
          </p:cNvCxnSpPr>
          <p:nvPr/>
        </p:nvCxnSpPr>
        <p:spPr>
          <a:xfrm rot="16200000" flipH="1">
            <a:off x="1146276" y="2465340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A0BFDF7B-901E-7A60-E916-756812D2C9CD}"/>
              </a:ext>
            </a:extLst>
          </p:cNvPr>
          <p:cNvCxnSpPr>
            <a:cxnSpLocks/>
            <a:stCxn id="48" idx="2"/>
            <a:endCxn id="56" idx="3"/>
          </p:cNvCxnSpPr>
          <p:nvPr/>
        </p:nvCxnSpPr>
        <p:spPr>
          <a:xfrm rot="16200000" flipH="1">
            <a:off x="910796" y="2700820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utoShape 479">
            <a:extLst>
              <a:ext uri="{FF2B5EF4-FFF2-40B4-BE49-F238E27FC236}">
                <a16:creationId xmlns:a16="http://schemas.microsoft.com/office/drawing/2014/main" id="{88604CB7-D6EA-EA86-808E-3F61D277A98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13462" y="2206961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8" name="AutoShape 479">
            <a:extLst>
              <a:ext uri="{FF2B5EF4-FFF2-40B4-BE49-F238E27FC236}">
                <a16:creationId xmlns:a16="http://schemas.microsoft.com/office/drawing/2014/main" id="{A47E1E2E-103D-918E-BAA0-51B1D60A81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13122" y="2676782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9" name="AutoShape 479">
            <a:extLst>
              <a:ext uri="{FF2B5EF4-FFF2-40B4-BE49-F238E27FC236}">
                <a16:creationId xmlns:a16="http://schemas.microsoft.com/office/drawing/2014/main" id="{B12CB077-9529-E806-66D6-EE9D70BD35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13122" y="3147741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0936DE2C-50F2-F046-DF6E-EA50C14AFE44}"/>
              </a:ext>
            </a:extLst>
          </p:cNvPr>
          <p:cNvCxnSpPr>
            <a:cxnSpLocks/>
            <a:stCxn id="77" idx="2"/>
            <a:endCxn id="78" idx="3"/>
          </p:cNvCxnSpPr>
          <p:nvPr/>
        </p:nvCxnSpPr>
        <p:spPr>
          <a:xfrm rot="16200000" flipH="1">
            <a:off x="3506677" y="2465341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CCE6B206-589C-51E8-C094-7446AD46B038}"/>
              </a:ext>
            </a:extLst>
          </p:cNvPr>
          <p:cNvCxnSpPr>
            <a:cxnSpLocks/>
            <a:stCxn id="77" idx="2"/>
            <a:endCxn id="79" idx="3"/>
          </p:cNvCxnSpPr>
          <p:nvPr/>
        </p:nvCxnSpPr>
        <p:spPr>
          <a:xfrm rot="16200000" flipH="1">
            <a:off x="3271197" y="2700821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05ACB2E-13BB-8923-6057-5657981ED676}"/>
              </a:ext>
            </a:extLst>
          </p:cNvPr>
          <p:cNvSpPr txBox="1"/>
          <p:nvPr/>
        </p:nvSpPr>
        <p:spPr>
          <a:xfrm>
            <a:off x="753061" y="15395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①</a:t>
            </a:r>
            <a:endParaRPr kumimoji="1" lang="ko-Kore-KR" altLang="en-US" sz="1200" dirty="0"/>
          </a:p>
        </p:txBody>
      </p:sp>
      <p:sp>
        <p:nvSpPr>
          <p:cNvPr id="7" name="AutoShape 479">
            <a:extLst>
              <a:ext uri="{FF2B5EF4-FFF2-40B4-BE49-F238E27FC236}">
                <a16:creationId xmlns:a16="http://schemas.microsoft.com/office/drawing/2014/main" id="{E8A7732D-56F6-62A0-54B8-C74726A3501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12376" y="1721550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kern="0" dirty="0">
                <a:latin typeface="+mn-ea"/>
              </a:rPr>
              <a:t>Update Rendering 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767E9-0650-E98D-F4BF-62D3574730E9}"/>
              </a:ext>
            </a:extLst>
          </p:cNvPr>
          <p:cNvSpPr txBox="1"/>
          <p:nvPr/>
        </p:nvSpPr>
        <p:spPr>
          <a:xfrm>
            <a:off x="3059722" y="151401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②</a:t>
            </a:r>
            <a:endParaRPr kumimoji="1" lang="ko-Kore-KR" altLang="en-US" sz="1200" dirty="0"/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5AF9DEC-EC7D-9C71-F8E2-349E13102226}"/>
              </a:ext>
            </a:extLst>
          </p:cNvPr>
          <p:cNvCxnSpPr>
            <a:cxnSpLocks/>
            <a:stCxn id="48" idx="1"/>
            <a:endCxn id="31" idx="3"/>
          </p:cNvCxnSpPr>
          <p:nvPr/>
        </p:nvCxnSpPr>
        <p:spPr>
          <a:xfrm flipH="1">
            <a:off x="753057" y="2301965"/>
            <a:ext cx="923176" cy="3578156"/>
          </a:xfrm>
          <a:prstGeom prst="curvedConnector5">
            <a:avLst>
              <a:gd name="adj1" fmla="val -24762"/>
              <a:gd name="adj2" fmla="val 49952"/>
              <a:gd name="adj3" fmla="val 1247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B2B3A633-4D75-B8FA-81F0-36E2084EB50F}"/>
              </a:ext>
            </a:extLst>
          </p:cNvPr>
          <p:cNvCxnSpPr>
            <a:cxnSpLocks/>
            <a:stCxn id="77" idx="1"/>
            <a:endCxn id="31" idx="3"/>
          </p:cNvCxnSpPr>
          <p:nvPr/>
        </p:nvCxnSpPr>
        <p:spPr>
          <a:xfrm flipH="1">
            <a:off x="753057" y="2301966"/>
            <a:ext cx="3283577" cy="3578155"/>
          </a:xfrm>
          <a:prstGeom prst="curvedConnector5">
            <a:avLst>
              <a:gd name="adj1" fmla="val -6962"/>
              <a:gd name="adj2" fmla="val 49952"/>
              <a:gd name="adj3" fmla="val 1069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479">
            <a:extLst>
              <a:ext uri="{FF2B5EF4-FFF2-40B4-BE49-F238E27FC236}">
                <a16:creationId xmlns:a16="http://schemas.microsoft.com/office/drawing/2014/main" id="{4C099E18-2E52-8101-6068-854D59AAC4D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58" y="3625841"/>
            <a:ext cx="1991615" cy="6035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800" dirty="0">
                <a:effectLst/>
              </a:rPr>
              <a:t>const</a:t>
            </a:r>
            <a:r>
              <a:rPr lang="en-US" altLang="ko-Kore-KR" sz="800" dirty="0"/>
              <a:t> </a:t>
            </a:r>
            <a:r>
              <a:rPr lang="en-US" altLang="ko-Kore-KR" sz="800" dirty="0">
                <a:effectLst/>
              </a:rPr>
              <a:t>[count,</a:t>
            </a:r>
            <a:r>
              <a:rPr lang="en-US" altLang="ko-Kore-KR" sz="800" dirty="0"/>
              <a:t> </a:t>
            </a:r>
            <a:r>
              <a:rPr lang="en-US" altLang="ko-Kore-KR" sz="800" dirty="0" err="1">
                <a:effectLst/>
              </a:rPr>
              <a:t>setCount</a:t>
            </a:r>
            <a:r>
              <a:rPr lang="en-US" altLang="ko-Kore-KR" sz="800" dirty="0">
                <a:effectLst/>
              </a:rPr>
              <a:t>]</a:t>
            </a:r>
            <a:r>
              <a:rPr lang="en-US" altLang="ko-Kore-KR" sz="800" dirty="0"/>
              <a:t> </a:t>
            </a:r>
            <a:r>
              <a:rPr lang="en-US" altLang="ko-Kore-KR" sz="800" dirty="0">
                <a:effectLst/>
              </a:rPr>
              <a:t>=</a:t>
            </a:r>
            <a:r>
              <a:rPr lang="en-US" altLang="ko-Kore-KR" sz="800" dirty="0"/>
              <a:t> </a:t>
            </a:r>
            <a:r>
              <a:rPr lang="en-US" altLang="ko-Kore-KR" sz="800" dirty="0" err="1">
                <a:effectLst/>
              </a:rPr>
              <a:t>useState</a:t>
            </a:r>
            <a:r>
              <a:rPr lang="en-US" altLang="ko-Kore-KR" sz="800" dirty="0">
                <a:effectLst/>
              </a:rPr>
              <a:t>(0);</a:t>
            </a:r>
          </a:p>
          <a:p>
            <a:pPr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ko-KR" sz="800" b="1" kern="0" dirty="0">
                <a:effectLst/>
                <a:latin typeface="+mn-ea"/>
              </a:rPr>
              <a:t>// count = 0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setCount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(count++);</a:t>
            </a:r>
          </a:p>
        </p:txBody>
      </p:sp>
      <p:sp>
        <p:nvSpPr>
          <p:cNvPr id="25" name="AutoShape 479">
            <a:extLst>
              <a:ext uri="{FF2B5EF4-FFF2-40B4-BE49-F238E27FC236}">
                <a16:creationId xmlns:a16="http://schemas.microsoft.com/office/drawing/2014/main" id="{0DE0EB04-483E-5C12-1D70-51396D4636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12376" y="3625841"/>
            <a:ext cx="1991615" cy="6035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effectLst/>
                <a:latin typeface="+mn-ea"/>
              </a:rPr>
              <a:t>// count = 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AutoShape 479">
            <a:extLst>
              <a:ext uri="{FF2B5EF4-FFF2-40B4-BE49-F238E27FC236}">
                <a16:creationId xmlns:a16="http://schemas.microsoft.com/office/drawing/2014/main" id="{9B842B5C-0549-9438-083C-A31387F03C3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56" y="6069194"/>
            <a:ext cx="4670540" cy="17877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Context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AutoShape 479">
            <a:extLst>
              <a:ext uri="{FF2B5EF4-FFF2-40B4-BE49-F238E27FC236}">
                <a16:creationId xmlns:a16="http://schemas.microsoft.com/office/drawing/2014/main" id="{07C19601-B95C-075A-A546-47FB340494B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57" y="5781685"/>
            <a:ext cx="2297778" cy="1968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State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AutoShape 479">
            <a:extLst>
              <a:ext uri="{FF2B5EF4-FFF2-40B4-BE49-F238E27FC236}">
                <a16:creationId xmlns:a16="http://schemas.microsoft.com/office/drawing/2014/main" id="{326EC556-0B51-7D4A-F602-4CA6DC323A0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25819" y="5781793"/>
            <a:ext cx="2297778" cy="1968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State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AutoShape 479">
            <a:extLst>
              <a:ext uri="{FF2B5EF4-FFF2-40B4-BE49-F238E27FC236}">
                <a16:creationId xmlns:a16="http://schemas.microsoft.com/office/drawing/2014/main" id="{8513D036-345A-4197-8960-FE4EF940F35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60" y="5497100"/>
            <a:ext cx="2306661" cy="19687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5" name="AutoShape 479">
            <a:extLst>
              <a:ext uri="{FF2B5EF4-FFF2-40B4-BE49-F238E27FC236}">
                <a16:creationId xmlns:a16="http://schemas.microsoft.com/office/drawing/2014/main" id="{D4417542-2246-6857-83A3-924A26E0ED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25819" y="5497100"/>
            <a:ext cx="2306661" cy="19687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6" name="AutoShape 479">
            <a:extLst>
              <a:ext uri="{FF2B5EF4-FFF2-40B4-BE49-F238E27FC236}">
                <a16:creationId xmlns:a16="http://schemas.microsoft.com/office/drawing/2014/main" id="{C68FDB10-254D-A8BE-9B50-36FB389D7D1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3060" y="5019636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AutoShape 479">
            <a:extLst>
              <a:ext uri="{FF2B5EF4-FFF2-40B4-BE49-F238E27FC236}">
                <a16:creationId xmlns:a16="http://schemas.microsoft.com/office/drawing/2014/main" id="{A7C204EE-25F0-7CA5-2942-21CC56CB732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50833" y="5019636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AutoShape 479">
            <a:extLst>
              <a:ext uri="{FF2B5EF4-FFF2-40B4-BE49-F238E27FC236}">
                <a16:creationId xmlns:a16="http://schemas.microsoft.com/office/drawing/2014/main" id="{FF07C15B-7637-06A8-68BF-F16F0F4A9BA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29763" y="5019636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AutoShape 479">
            <a:extLst>
              <a:ext uri="{FF2B5EF4-FFF2-40B4-BE49-F238E27FC236}">
                <a16:creationId xmlns:a16="http://schemas.microsoft.com/office/drawing/2014/main" id="{5D00439F-0229-34E1-304A-D5B9CA3760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327536" y="5019636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구부러진 연결선[U] 41">
            <a:extLst>
              <a:ext uri="{FF2B5EF4-FFF2-40B4-BE49-F238E27FC236}">
                <a16:creationId xmlns:a16="http://schemas.microsoft.com/office/drawing/2014/main" id="{9D074CB7-9DAD-3B7D-CAF2-714127A03F5F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rot="16200000" flipV="1">
            <a:off x="1468620" y="5059330"/>
            <a:ext cx="270240" cy="60530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[U] 44">
            <a:extLst>
              <a:ext uri="{FF2B5EF4-FFF2-40B4-BE49-F238E27FC236}">
                <a16:creationId xmlns:a16="http://schemas.microsoft.com/office/drawing/2014/main" id="{D2F6216F-4CA2-D7A9-DA6B-088D6CF351D9}"/>
              </a:ext>
            </a:extLst>
          </p:cNvPr>
          <p:cNvCxnSpPr>
            <a:cxnSpLocks/>
            <a:stCxn id="34" idx="0"/>
            <a:endCxn id="38" idx="2"/>
          </p:cNvCxnSpPr>
          <p:nvPr/>
        </p:nvCxnSpPr>
        <p:spPr>
          <a:xfrm rot="5400000" flipH="1" flipV="1">
            <a:off x="2067506" y="5065744"/>
            <a:ext cx="270240" cy="592473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2552BF0B-B4C1-5762-DE4F-600698B01FFF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>
          <a:xfrm rot="16200000" flipV="1">
            <a:off x="3843351" y="5061302"/>
            <a:ext cx="270240" cy="601356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CA97B891-5BE9-B936-1414-BE8B59949D32}"/>
              </a:ext>
            </a:extLst>
          </p:cNvPr>
          <p:cNvCxnSpPr>
            <a:cxnSpLocks/>
            <a:stCxn id="35" idx="0"/>
            <a:endCxn id="41" idx="2"/>
          </p:cNvCxnSpPr>
          <p:nvPr/>
        </p:nvCxnSpPr>
        <p:spPr>
          <a:xfrm rot="5400000" flipH="1" flipV="1">
            <a:off x="4442237" y="5063772"/>
            <a:ext cx="270240" cy="596417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479">
            <a:extLst>
              <a:ext uri="{FF2B5EF4-FFF2-40B4-BE49-F238E27FC236}">
                <a16:creationId xmlns:a16="http://schemas.microsoft.com/office/drawing/2014/main" id="{8DC4D7BB-EEA3-7B9C-782A-5FD10D30B5A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11410" y="5466988"/>
            <a:ext cx="2325420" cy="89326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 err="1">
                <a:latin typeface="+mn-ea"/>
              </a:rPr>
              <a:t>useEffect</a:t>
            </a:r>
            <a:r>
              <a:rPr kumimoji="1" lang="en-US" altLang="ko-KR" sz="800" b="1" kern="0" dirty="0">
                <a:latin typeface="+mn-ea"/>
              </a:rPr>
              <a:t> =&gt; </a:t>
            </a:r>
            <a:r>
              <a:rPr kumimoji="1" lang="en-US" altLang="ko-KR" sz="800" b="1" kern="0" dirty="0" err="1">
                <a:latin typeface="+mn-ea"/>
              </a:rPr>
              <a:t>useMutation</a:t>
            </a:r>
            <a:r>
              <a:rPr kumimoji="1" lang="en-US" altLang="ko-KR" sz="800" b="1" kern="0" dirty="0">
                <a:latin typeface="+mn-ea"/>
              </a:rPr>
              <a:t> (get list data)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 err="1">
                <a:latin typeface="+mn-ea"/>
              </a:rPr>
              <a:t>useQuery</a:t>
            </a:r>
            <a:r>
              <a:rPr kumimoji="1" lang="en-US" altLang="ko-KR" sz="800" b="1" kern="0" dirty="0">
                <a:latin typeface="+mn-ea"/>
              </a:rPr>
              <a:t> (get list data)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 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4" name="AutoShape 479">
            <a:extLst>
              <a:ext uri="{FF2B5EF4-FFF2-40B4-BE49-F238E27FC236}">
                <a16:creationId xmlns:a16="http://schemas.microsoft.com/office/drawing/2014/main" id="{99374299-65DF-B4D7-62AC-2001AE35BC0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88760" y="4328031"/>
            <a:ext cx="1096060" cy="46682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Count = </a:t>
            </a:r>
            <a:r>
              <a:rPr kumimoji="1" lang="en-US" altLang="ko-KR" sz="800" b="1" kern="0" dirty="0">
                <a:latin typeface="+mn-ea"/>
              </a:rPr>
              <a:t>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5" name="AutoShape 479">
            <a:extLst>
              <a:ext uri="{FF2B5EF4-FFF2-40B4-BE49-F238E27FC236}">
                <a16:creationId xmlns:a16="http://schemas.microsoft.com/office/drawing/2014/main" id="{2CBC7591-3DA1-9808-6BBD-653DCB8BCDB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818120" y="4328030"/>
            <a:ext cx="1096060" cy="46682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Count = </a:t>
            </a:r>
            <a:r>
              <a:rPr kumimoji="1" lang="en-US" altLang="ko-KR" sz="800" b="1" kern="0" dirty="0">
                <a:latin typeface="+mn-ea"/>
              </a:rPr>
              <a:t>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9" name="AutoShape 479">
            <a:extLst>
              <a:ext uri="{FF2B5EF4-FFF2-40B4-BE49-F238E27FC236}">
                <a16:creationId xmlns:a16="http://schemas.microsoft.com/office/drawing/2014/main" id="{5707F90A-841F-57F6-BEEC-C12A8B4D214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2063779"/>
            <a:ext cx="2818180" cy="1786861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Parent </a:t>
            </a:r>
            <a:r>
              <a:rPr kumimoji="1" lang="en-US" altLang="ko-KR" sz="800" b="1" kern="0" dirty="0" err="1">
                <a:latin typeface="+mn-ea"/>
              </a:rPr>
              <a:t>Compnent</a:t>
            </a:r>
            <a:endParaRPr kumimoji="1" lang="en-US" altLang="ko-KR" sz="800" b="1" kern="0" dirty="0">
              <a:latin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kern="0" dirty="0">
              <a:latin typeface="+mn-ea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br>
              <a:rPr kumimoji="1" lang="en-US" altLang="ko-KR" sz="800" b="1" kern="0" dirty="0">
                <a:latin typeface="+mn-ea"/>
              </a:rPr>
            </a:br>
            <a:r>
              <a:rPr kumimoji="1" lang="en-US" altLang="ko-KR" sz="800" b="1" kern="0" dirty="0" err="1">
                <a:latin typeface="+mn-ea"/>
              </a:rPr>
              <a:t>companyName</a:t>
            </a:r>
            <a:r>
              <a:rPr kumimoji="1" lang="en-US" altLang="ko-KR" sz="800" b="1" kern="0" dirty="0">
                <a:latin typeface="+mn-ea"/>
              </a:rPr>
              <a:t> = ‘</a:t>
            </a:r>
            <a:r>
              <a:rPr kumimoji="1" lang="en-US" altLang="ko-KR" sz="800" b="1" kern="0" dirty="0" err="1">
                <a:latin typeface="+mn-ea"/>
              </a:rPr>
              <a:t>ruda</a:t>
            </a:r>
            <a:r>
              <a:rPr kumimoji="1" lang="en-US" altLang="ko-KR" sz="800" b="1" kern="0" dirty="0">
                <a:latin typeface="+mn-ea"/>
              </a:rPr>
              <a:t> </a:t>
            </a:r>
            <a:r>
              <a:rPr kumimoji="1" lang="en-US" altLang="ko-KR" sz="800" b="1" kern="0" dirty="0" err="1">
                <a:latin typeface="+mn-ea"/>
              </a:rPr>
              <a:t>s&amp;c</a:t>
            </a:r>
            <a:r>
              <a:rPr kumimoji="1" lang="en-US" altLang="ko-KR" sz="800" b="1" kern="0" dirty="0">
                <a:latin typeface="+mn-ea"/>
              </a:rPr>
              <a:t>’</a:t>
            </a:r>
            <a:br>
              <a:rPr kumimoji="1" lang="en-US" altLang="ko-KR" sz="800" b="1" kern="0" dirty="0">
                <a:latin typeface="+mn-ea"/>
              </a:rPr>
            </a:b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employesCount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= 8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0" name="AutoShape 479">
            <a:extLst>
              <a:ext uri="{FF2B5EF4-FFF2-40B4-BE49-F238E27FC236}">
                <a16:creationId xmlns:a16="http://schemas.microsoft.com/office/drawing/2014/main" id="{A8AE1733-0B0B-3C9C-131D-66FFE66B0F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15170" y="3147741"/>
            <a:ext cx="2603710" cy="508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Child Component (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employesCount</a:t>
            </a:r>
            <a:r>
              <a:rPr kumimoji="1" lang="en-US" altLang="ko-KR" sz="800" b="1" kern="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969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D9B62D3D-6EB4-4C87-97AF-DDA9DF52E9C3}"/>
              </a:ext>
            </a:extLst>
          </p:cNvPr>
          <p:cNvSpPr/>
          <p:nvPr/>
        </p:nvSpPr>
        <p:spPr>
          <a:xfrm>
            <a:off x="483743" y="7356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pc="-15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사업 방향 및 중점 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1848A7-C4E3-4F34-A463-3FC5CA5CDF69}"/>
              </a:ext>
            </a:extLst>
          </p:cNvPr>
          <p:cNvSpPr/>
          <p:nvPr/>
        </p:nvSpPr>
        <p:spPr>
          <a:xfrm>
            <a:off x="649804" y="758885"/>
            <a:ext cx="5196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2. React Virtual DOM</a:t>
            </a:r>
            <a:endParaRPr lang="ko-KR" altLang="en-US" sz="28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2D6A2D-D7C4-4901-A811-9C6B646BF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2BB66-C767-8979-112B-26BECAC2DB74}"/>
              </a:ext>
            </a:extLst>
          </p:cNvPr>
          <p:cNvSpPr/>
          <p:nvPr/>
        </p:nvSpPr>
        <p:spPr>
          <a:xfrm>
            <a:off x="649804" y="397093"/>
            <a:ext cx="5691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RUDA DEVELOPERS</a:t>
            </a:r>
            <a:endParaRPr lang="en-US" altLang="ko-KR" sz="1600" i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4" name="AutoShape 479">
            <a:extLst>
              <a:ext uri="{FF2B5EF4-FFF2-40B4-BE49-F238E27FC236}">
                <a16:creationId xmlns:a16="http://schemas.microsoft.com/office/drawing/2014/main" id="{8513D036-345A-4197-8960-FE4EF940F35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1072" y="2759554"/>
            <a:ext cx="3576023" cy="681888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6" name="AutoShape 479">
            <a:extLst>
              <a:ext uri="{FF2B5EF4-FFF2-40B4-BE49-F238E27FC236}">
                <a16:creationId xmlns:a16="http://schemas.microsoft.com/office/drawing/2014/main" id="{C68FDB10-254D-A8BE-9B50-36FB389D7D1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9" y="2715477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AutoShape 479">
            <a:extLst>
              <a:ext uri="{FF2B5EF4-FFF2-40B4-BE49-F238E27FC236}">
                <a16:creationId xmlns:a16="http://schemas.microsoft.com/office/drawing/2014/main" id="{40AE8E6B-9583-D27C-3675-E4A2071D5CB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3217" y="3134370"/>
            <a:ext cx="3312856" cy="17669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State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AutoShape 479">
            <a:extLst>
              <a:ext uri="{FF2B5EF4-FFF2-40B4-BE49-F238E27FC236}">
                <a16:creationId xmlns:a16="http://schemas.microsoft.com/office/drawing/2014/main" id="{3063138F-1515-3FA8-C011-E593CB58E5A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1072" y="3951190"/>
            <a:ext cx="1622832" cy="681888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AutoShape 479">
            <a:extLst>
              <a:ext uri="{FF2B5EF4-FFF2-40B4-BE49-F238E27FC236}">
                <a16:creationId xmlns:a16="http://schemas.microsoft.com/office/drawing/2014/main" id="{C0D9056D-BB5A-0923-8088-0F7271BC85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2655" y="4365495"/>
            <a:ext cx="1372533" cy="16378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State[Count]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AutoShape 479">
            <a:extLst>
              <a:ext uri="{FF2B5EF4-FFF2-40B4-BE49-F238E27FC236}">
                <a16:creationId xmlns:a16="http://schemas.microsoft.com/office/drawing/2014/main" id="{BE811385-9852-E6AC-5139-8D2C4478F66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64263" y="3951190"/>
            <a:ext cx="1622832" cy="681888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AutoShape 479">
            <a:extLst>
              <a:ext uri="{FF2B5EF4-FFF2-40B4-BE49-F238E27FC236}">
                <a16:creationId xmlns:a16="http://schemas.microsoft.com/office/drawing/2014/main" id="{D2A6BF10-7E61-2338-D909-12D5973A50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95846" y="4365495"/>
            <a:ext cx="1372533" cy="16378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State[Count]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965DFBDE-8C76-E47D-33FE-72B095C88F52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rot="5400000">
            <a:off x="1655912" y="3208019"/>
            <a:ext cx="509748" cy="9765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D19EBD0F-E939-A0A9-8C71-77EAC6983359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 rot="16200000" flipH="1">
            <a:off x="2632507" y="3208018"/>
            <a:ext cx="509748" cy="9765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utoShape 479">
            <a:extLst>
              <a:ext uri="{FF2B5EF4-FFF2-40B4-BE49-F238E27FC236}">
                <a16:creationId xmlns:a16="http://schemas.microsoft.com/office/drawing/2014/main" id="{314518C7-4E0E-A09F-5E81-79C6D2980E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9" y="3219671"/>
            <a:ext cx="1096060" cy="5097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7" name="AutoShape 479">
            <a:extLst>
              <a:ext uri="{FF2B5EF4-FFF2-40B4-BE49-F238E27FC236}">
                <a16:creationId xmlns:a16="http://schemas.microsoft.com/office/drawing/2014/main" id="{48A88062-9009-9ADD-2255-5D217DB33E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8908" y="3219671"/>
            <a:ext cx="1096060" cy="5097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9" name="AutoShape 479">
            <a:extLst>
              <a:ext uri="{FF2B5EF4-FFF2-40B4-BE49-F238E27FC236}">
                <a16:creationId xmlns:a16="http://schemas.microsoft.com/office/drawing/2014/main" id="{CC04A362-7785-E1B9-5C19-B4078A6E54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88998" y="3512055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0" name="AutoShape 479">
            <a:extLst>
              <a:ext uri="{FF2B5EF4-FFF2-40B4-BE49-F238E27FC236}">
                <a16:creationId xmlns:a16="http://schemas.microsoft.com/office/drawing/2014/main" id="{D64D9105-C8A3-5E0F-407B-922D16B548A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34947" y="3512055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8B740601-A984-54F0-A3B6-96F89EA15093}"/>
              </a:ext>
            </a:extLst>
          </p:cNvPr>
          <p:cNvCxnSpPr>
            <a:cxnSpLocks/>
            <a:stCxn id="36" idx="2"/>
            <a:endCxn id="55" idx="0"/>
          </p:cNvCxnSpPr>
          <p:nvPr/>
        </p:nvCxnSpPr>
        <p:spPr>
          <a:xfrm rot="5400000">
            <a:off x="5532504" y="3071186"/>
            <a:ext cx="29697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676A330C-59AA-75AC-A563-514F5C56D041}"/>
              </a:ext>
            </a:extLst>
          </p:cNvPr>
          <p:cNvCxnSpPr>
            <a:cxnSpLocks/>
            <a:stCxn id="36" idx="2"/>
            <a:endCxn id="57" idx="0"/>
          </p:cNvCxnSpPr>
          <p:nvPr/>
        </p:nvCxnSpPr>
        <p:spPr>
          <a:xfrm rot="16200000" flipH="1">
            <a:off x="6205478" y="2398211"/>
            <a:ext cx="296970" cy="13459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utoShape 479">
            <a:extLst>
              <a:ext uri="{FF2B5EF4-FFF2-40B4-BE49-F238E27FC236}">
                <a16:creationId xmlns:a16="http://schemas.microsoft.com/office/drawing/2014/main" id="{5EDF4E02-7A87-3601-7D42-D2060F3124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8" y="2353266"/>
            <a:ext cx="2880000" cy="207224"/>
          </a:xfrm>
          <a:prstGeom prst="roundRect">
            <a:avLst>
              <a:gd name="adj" fmla="val 0"/>
            </a:avLst>
          </a:prstGeom>
          <a:noFill/>
          <a:ln w="9525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1. Initial Rendering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5" name="AutoShape 479">
            <a:extLst>
              <a:ext uri="{FF2B5EF4-FFF2-40B4-BE49-F238E27FC236}">
                <a16:creationId xmlns:a16="http://schemas.microsoft.com/office/drawing/2014/main" id="{D747C226-3363-CD4E-C407-05EF4503060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7" y="4020039"/>
            <a:ext cx="2880000" cy="207224"/>
          </a:xfrm>
          <a:prstGeom prst="roundRect">
            <a:avLst>
              <a:gd name="adj" fmla="val 0"/>
            </a:avLst>
          </a:prstGeom>
          <a:noFill/>
          <a:ln w="9525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2. State update (Component #2 &gt; count++)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6" name="AutoShape 479">
            <a:extLst>
              <a:ext uri="{FF2B5EF4-FFF2-40B4-BE49-F238E27FC236}">
                <a16:creationId xmlns:a16="http://schemas.microsoft.com/office/drawing/2014/main" id="{918E9C71-F746-DBF2-EEAB-E3DE90D644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9" y="4399409"/>
            <a:ext cx="1096060" cy="20722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2" name="AutoShape 479">
            <a:extLst>
              <a:ext uri="{FF2B5EF4-FFF2-40B4-BE49-F238E27FC236}">
                <a16:creationId xmlns:a16="http://schemas.microsoft.com/office/drawing/2014/main" id="{50550020-4980-9846-69CE-AB60BB9C65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32959" y="4903603"/>
            <a:ext cx="1096060" cy="5097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3" name="AutoShape 479">
            <a:extLst>
              <a:ext uri="{FF2B5EF4-FFF2-40B4-BE49-F238E27FC236}">
                <a16:creationId xmlns:a16="http://schemas.microsoft.com/office/drawing/2014/main" id="{CE9297F4-A0F0-1881-2F05-42BF73CD678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8908" y="4903603"/>
            <a:ext cx="1096060" cy="509748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#C2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4" name="AutoShape 479">
            <a:extLst>
              <a:ext uri="{FF2B5EF4-FFF2-40B4-BE49-F238E27FC236}">
                <a16:creationId xmlns:a16="http://schemas.microsoft.com/office/drawing/2014/main" id="{AD9DFCC0-802D-9595-4D0D-252217AA466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88998" y="5195987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5" name="AutoShape 479">
            <a:extLst>
              <a:ext uri="{FF2B5EF4-FFF2-40B4-BE49-F238E27FC236}">
                <a16:creationId xmlns:a16="http://schemas.microsoft.com/office/drawing/2014/main" id="{28510AC5-B002-D1E3-A61C-3E4B97A243C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34947" y="5195987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E9F1A153-6FE2-F004-9C75-9739D0476925}"/>
              </a:ext>
            </a:extLst>
          </p:cNvPr>
          <p:cNvCxnSpPr>
            <a:cxnSpLocks/>
            <a:stCxn id="76" idx="2"/>
            <a:endCxn id="82" idx="0"/>
          </p:cNvCxnSpPr>
          <p:nvPr/>
        </p:nvCxnSpPr>
        <p:spPr>
          <a:xfrm rot="5400000">
            <a:off x="5532504" y="4755118"/>
            <a:ext cx="29697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D03D7533-5570-5A54-CC24-65280EE21495}"/>
              </a:ext>
            </a:extLst>
          </p:cNvPr>
          <p:cNvCxnSpPr>
            <a:cxnSpLocks/>
            <a:stCxn id="76" idx="2"/>
            <a:endCxn id="83" idx="0"/>
          </p:cNvCxnSpPr>
          <p:nvPr/>
        </p:nvCxnSpPr>
        <p:spPr>
          <a:xfrm rot="16200000" flipH="1">
            <a:off x="6205478" y="4082143"/>
            <a:ext cx="296970" cy="13459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구부러진 연결선[U] 87">
            <a:extLst>
              <a:ext uri="{FF2B5EF4-FFF2-40B4-BE49-F238E27FC236}">
                <a16:creationId xmlns:a16="http://schemas.microsoft.com/office/drawing/2014/main" id="{C8E65C3C-272F-2230-E1BC-AB3955A359C3}"/>
              </a:ext>
            </a:extLst>
          </p:cNvPr>
          <p:cNvCxnSpPr>
            <a:cxnSpLocks/>
            <a:stCxn id="83" idx="1"/>
            <a:endCxn id="112" idx="3"/>
          </p:cNvCxnSpPr>
          <p:nvPr/>
        </p:nvCxnSpPr>
        <p:spPr>
          <a:xfrm flipV="1">
            <a:off x="7574968" y="4265864"/>
            <a:ext cx="2719105" cy="892613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utoShape 479">
            <a:extLst>
              <a:ext uri="{FF2B5EF4-FFF2-40B4-BE49-F238E27FC236}">
                <a16:creationId xmlns:a16="http://schemas.microsoft.com/office/drawing/2014/main" id="{6546D8FE-66B6-4C4B-372D-4524B643AA2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48124" y="2715476"/>
            <a:ext cx="1096060" cy="207224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Actual DOM #P1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3" name="AutoShape 479">
            <a:extLst>
              <a:ext uri="{FF2B5EF4-FFF2-40B4-BE49-F238E27FC236}">
                <a16:creationId xmlns:a16="http://schemas.microsoft.com/office/drawing/2014/main" id="{ED65E4C0-C88D-88DF-A30D-8D2511723C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48124" y="3219670"/>
            <a:ext cx="1096060" cy="509748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Actual DOM #C1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4" name="AutoShape 479">
            <a:extLst>
              <a:ext uri="{FF2B5EF4-FFF2-40B4-BE49-F238E27FC236}">
                <a16:creationId xmlns:a16="http://schemas.microsoft.com/office/drawing/2014/main" id="{0AB05561-B943-116B-AFB6-A20965AE0C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294073" y="3219670"/>
            <a:ext cx="1096060" cy="509748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Actual DOM #C2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5" name="AutoShape 479">
            <a:extLst>
              <a:ext uri="{FF2B5EF4-FFF2-40B4-BE49-F238E27FC236}">
                <a16:creationId xmlns:a16="http://schemas.microsoft.com/office/drawing/2014/main" id="{745A5FBD-BFA7-43F4-3647-EB3863DAA2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004163" y="3512054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6" name="AutoShape 479">
            <a:extLst>
              <a:ext uri="{FF2B5EF4-FFF2-40B4-BE49-F238E27FC236}">
                <a16:creationId xmlns:a16="http://schemas.microsoft.com/office/drawing/2014/main" id="{38EF77CB-F3F2-2D5A-E5BD-A094682C3FC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350112" y="3512054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0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1DAA2BA3-4614-366D-F1C6-8A9090CDE51F}"/>
              </a:ext>
            </a:extLst>
          </p:cNvPr>
          <p:cNvCxnSpPr>
            <a:cxnSpLocks/>
            <a:stCxn id="102" idx="2"/>
            <a:endCxn id="103" idx="0"/>
          </p:cNvCxnSpPr>
          <p:nvPr/>
        </p:nvCxnSpPr>
        <p:spPr>
          <a:xfrm rot="5400000">
            <a:off x="9347669" y="3071185"/>
            <a:ext cx="29697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10046939-55E1-19BE-0B0A-120620046708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 rot="16200000" flipH="1">
            <a:off x="10020643" y="2398210"/>
            <a:ext cx="296970" cy="13459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utoShape 479">
            <a:extLst>
              <a:ext uri="{FF2B5EF4-FFF2-40B4-BE49-F238E27FC236}">
                <a16:creationId xmlns:a16="http://schemas.microsoft.com/office/drawing/2014/main" id="{0239EDAF-EB67-DAFE-EAE1-A5E7B4BCED2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294073" y="4010990"/>
            <a:ext cx="1096060" cy="509748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Actual DOM #C2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4" name="AutoShape 479">
            <a:extLst>
              <a:ext uri="{FF2B5EF4-FFF2-40B4-BE49-F238E27FC236}">
                <a16:creationId xmlns:a16="http://schemas.microsoft.com/office/drawing/2014/main" id="{CDBD1E8E-5955-7FA5-7B85-36C0F9AA7E6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350112" y="4303374"/>
            <a:ext cx="983982" cy="14322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Count = 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F13D5A7-E52B-2258-5771-327EF97FBFE7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10842103" y="3729418"/>
            <a:ext cx="0" cy="2815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479">
            <a:extLst>
              <a:ext uri="{FF2B5EF4-FFF2-40B4-BE49-F238E27FC236}">
                <a16:creationId xmlns:a16="http://schemas.microsoft.com/office/drawing/2014/main" id="{E21C3E1F-6D70-F0DE-B2FA-59FECA2BF77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5010" y="1717610"/>
            <a:ext cx="3896378" cy="3954889"/>
          </a:xfrm>
          <a:prstGeom prst="roundRect">
            <a:avLst>
              <a:gd name="adj" fmla="val 0"/>
            </a:avLst>
          </a:prstGeom>
          <a:noFill/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Scope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0" name="AutoShape 479">
            <a:extLst>
              <a:ext uri="{FF2B5EF4-FFF2-40B4-BE49-F238E27FC236}">
                <a16:creationId xmlns:a16="http://schemas.microsoft.com/office/drawing/2014/main" id="{65DAB349-916E-917E-86B1-495F957E0BE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79877" y="1717610"/>
            <a:ext cx="3984957" cy="3954889"/>
          </a:xfrm>
          <a:prstGeom prst="roundRect">
            <a:avLst>
              <a:gd name="adj" fmla="val 0"/>
            </a:avLst>
          </a:prstGeom>
          <a:noFill/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Virtual DOM Scope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3" name="AutoShape 479">
            <a:extLst>
              <a:ext uri="{FF2B5EF4-FFF2-40B4-BE49-F238E27FC236}">
                <a16:creationId xmlns:a16="http://schemas.microsoft.com/office/drawing/2014/main" id="{7F5B4F07-55D7-EC66-3583-E69B0D97BBA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21541" y="1717610"/>
            <a:ext cx="3148806" cy="3954889"/>
          </a:xfrm>
          <a:prstGeom prst="roundRect">
            <a:avLst>
              <a:gd name="adj" fmla="val 0"/>
            </a:avLst>
          </a:prstGeom>
          <a:noFill/>
          <a:ln w="9525" cap="sq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lIns="108000" tIns="108000" rIns="108000" bIns="10800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Actual DOM Scope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28" name="구부러진 연결선[U] 127">
            <a:extLst>
              <a:ext uri="{FF2B5EF4-FFF2-40B4-BE49-F238E27FC236}">
                <a16:creationId xmlns:a16="http://schemas.microsoft.com/office/drawing/2014/main" id="{EF213E64-7147-7CDA-B3B7-062497765DCF}"/>
              </a:ext>
            </a:extLst>
          </p:cNvPr>
          <p:cNvCxnSpPr>
            <a:cxnSpLocks/>
            <a:stCxn id="36" idx="1"/>
            <a:endCxn id="102" idx="3"/>
          </p:cNvCxnSpPr>
          <p:nvPr/>
        </p:nvCxnSpPr>
        <p:spPr>
          <a:xfrm flipV="1">
            <a:off x="6229019" y="2819088"/>
            <a:ext cx="2719105" cy="1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1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</TotalTime>
  <Words>345</Words>
  <Application>Microsoft Macintosh PowerPoint</Application>
  <PresentationFormat>와이드스크린</PresentationFormat>
  <Paragraphs>102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이상진</cp:lastModifiedBy>
  <cp:revision>478</cp:revision>
  <cp:lastPrinted>2021-06-09T01:40:13Z</cp:lastPrinted>
  <dcterms:created xsi:type="dcterms:W3CDTF">2019-08-27T04:26:12Z</dcterms:created>
  <dcterms:modified xsi:type="dcterms:W3CDTF">2023-06-26T08:45:03Z</dcterms:modified>
</cp:coreProperties>
</file>